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BF4A-7B70-4406-B13A-B0EB91377F0B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21734-3DFC-45C4-9A6A-EAA245A7EE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BF4A-7B70-4406-B13A-B0EB91377F0B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21734-3DFC-45C4-9A6A-EAA245A7EE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BF4A-7B70-4406-B13A-B0EB91377F0B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21734-3DFC-45C4-9A6A-EAA245A7EE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BF4A-7B70-4406-B13A-B0EB91377F0B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21734-3DFC-45C4-9A6A-EAA245A7EE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BF4A-7B70-4406-B13A-B0EB91377F0B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21734-3DFC-45C4-9A6A-EAA245A7EE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BF4A-7B70-4406-B13A-B0EB91377F0B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21734-3DFC-45C4-9A6A-EAA245A7EE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BF4A-7B70-4406-B13A-B0EB91377F0B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21734-3DFC-45C4-9A6A-EAA245A7EE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BF4A-7B70-4406-B13A-B0EB91377F0B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21734-3DFC-45C4-9A6A-EAA245A7EE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BF4A-7B70-4406-B13A-B0EB91377F0B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21734-3DFC-45C4-9A6A-EAA245A7EE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BF4A-7B70-4406-B13A-B0EB91377F0B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21734-3DFC-45C4-9A6A-EAA245A7EE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BF4A-7B70-4406-B13A-B0EB91377F0B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21734-3DFC-45C4-9A6A-EAA245A7EE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DBF4A-7B70-4406-B13A-B0EB91377F0B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21734-3DFC-45C4-9A6A-EAA245A7EE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How do the headlines differ?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facts are omitted within the two stories?</a:t>
            </a:r>
          </a:p>
          <a:p>
            <a:endParaRPr lang="en-US" dirty="0"/>
          </a:p>
          <a:p>
            <a:r>
              <a:rPr lang="en-US" dirty="0" smtClean="0"/>
              <a:t>How could the statistics offered be skewed?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is the result of each news story offered?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Which news story do you consider to be more truthful:  the LA Times or the NY Times and why?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the focus of each story?</a:t>
            </a:r>
          </a:p>
          <a:p>
            <a:r>
              <a:rPr lang="en-US" dirty="0" smtClean="0"/>
              <a:t>What does “Colombia Journalism Review” say about the space program that’s not offered in the NY Times article?</a:t>
            </a:r>
          </a:p>
          <a:p>
            <a:r>
              <a:rPr lang="en-US" dirty="0" smtClean="0"/>
              <a:t>Which article fits the idea that the astronauts would be certain of the shuttle’s safety?</a:t>
            </a:r>
          </a:p>
          <a:p>
            <a:r>
              <a:rPr lang="en-US" dirty="0" smtClean="0"/>
              <a:t>How does the end of the two stories differ?</a:t>
            </a:r>
          </a:p>
          <a:p>
            <a:r>
              <a:rPr lang="en-US" dirty="0" smtClean="0"/>
              <a:t>Which article do you consider to be more important for others to read?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127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Example 1</vt:lpstr>
      <vt:lpstr>Example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1</dc:title>
  <dc:creator>TPS</dc:creator>
  <cp:lastModifiedBy>TPS</cp:lastModifiedBy>
  <cp:revision>12</cp:revision>
  <dcterms:created xsi:type="dcterms:W3CDTF">2009-01-14T15:43:04Z</dcterms:created>
  <dcterms:modified xsi:type="dcterms:W3CDTF">2009-01-14T17:53:49Z</dcterms:modified>
</cp:coreProperties>
</file>